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1" r:id="rId4"/>
    <p:sldId id="260" r:id="rId5"/>
    <p:sldId id="257" r:id="rId6"/>
    <p:sldId id="258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1C48F-3EA0-4D7D-884B-7AF135827A06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CAE1E-C054-44D1-BA43-403189847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CAE1E-C054-44D1-BA43-403189847E3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163BF0-E7BA-4AD8-A9B5-D725FB8AECC1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9189577-4064-464F-A348-57A853503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moodle.org/" TargetMode="External"/><Relationship Id="rId7" Type="http://schemas.openxmlformats.org/officeDocument/2006/relationships/hyperlink" Target="http://www.youtube.com/watch?feature=player_detailpage&amp;v=Z9XfwBzt1mY" TargetMode="External"/><Relationship Id="rId2" Type="http://schemas.openxmlformats.org/officeDocument/2006/relationships/hyperlink" Target="http://docs.moodle.org/dev/Tests/Qui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feature=player_detailpage&amp;v=Sxz8zIH_HKk" TargetMode="External"/><Relationship Id="rId5" Type="http://schemas.openxmlformats.org/officeDocument/2006/relationships/hyperlink" Target="http://www.yepsd.com/" TargetMode="External"/><Relationship Id="rId4" Type="http://schemas.openxmlformats.org/officeDocument/2006/relationships/hyperlink" Target="http://www.yepcaliforni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player_detailpage&amp;v=Z9XfwBzt1mY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calstatela.edu/academic/aa/cetl/cetlmoodle_training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ocs.moodle.org/dev/Tests/Quiz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player_detailpage&amp;v=Sxz8zIH_HK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Meaningful Learning Using </a:t>
            </a:r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410200"/>
            <a:ext cx="8077200" cy="585216"/>
          </a:xfrm>
        </p:spPr>
        <p:txBody>
          <a:bodyPr/>
          <a:lstStyle/>
          <a:p>
            <a:r>
              <a:rPr lang="en-US" dirty="0" smtClean="0"/>
              <a:t>By: Frederick P. Aspan-Martin</a:t>
            </a:r>
            <a:endParaRPr lang="en-US" dirty="0"/>
          </a:p>
        </p:txBody>
      </p:sp>
      <p:pic>
        <p:nvPicPr>
          <p:cNvPr id="15362" name="Picture 2" descr="http://moodle.sampsoncc.edu/file.php/1/moo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0"/>
            <a:ext cx="4400550" cy="2114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 Using </a:t>
            </a:r>
            <a:r>
              <a:rPr lang="en-US" dirty="0" err="1" smtClean="0"/>
              <a:t>Moodle</a:t>
            </a:r>
            <a:r>
              <a:rPr lang="en-US" dirty="0" smtClean="0"/>
              <a:t> At YEP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5" name="Picture 4" descr="YEP_Mood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2562"/>
            <a:ext cx="9144000" cy="4521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943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year our Virtual Enterprise Team used </a:t>
            </a:r>
            <a:r>
              <a:rPr lang="en-US" dirty="0" err="1" smtClean="0"/>
              <a:t>Moodle</a:t>
            </a:r>
            <a:r>
              <a:rPr lang="en-US" dirty="0" smtClean="0"/>
              <a:t> when they prepared for the YEP business plan presentation during the Quarter Two. It was an effective way to expose each student to the various components on a professional business plan at their own pace.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 Business &amp; </a:t>
            </a:r>
            <a:r>
              <a:rPr lang="en-US" dirty="0" err="1" smtClean="0"/>
              <a:t>Moodle</a:t>
            </a:r>
            <a:endParaRPr lang="en-US" dirty="0"/>
          </a:p>
        </p:txBody>
      </p:sp>
      <p:pic>
        <p:nvPicPr>
          <p:cNvPr id="5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6" name="Picture 5" descr="YEP_sandie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503" y="1509700"/>
            <a:ext cx="4459097" cy="5348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4923472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 out our students winning 3</a:t>
            </a:r>
            <a:r>
              <a:rPr lang="en-US" baseline="30000" dirty="0" smtClean="0"/>
              <a:t>rd</a:t>
            </a:r>
            <a:r>
              <a:rPr lang="en-US" dirty="0" smtClean="0"/>
              <a:t> Place and $300...they were also invited to UCLA to participate in the ECHO business competition in March. </a:t>
            </a:r>
            <a:endParaRPr lang="en-US" dirty="0"/>
          </a:p>
        </p:txBody>
      </p:sp>
      <p:pic>
        <p:nvPicPr>
          <p:cNvPr id="8" name="Picture 7" descr="Business Plan Team (LOP).JPG"/>
          <p:cNvPicPr>
            <a:picLocks noChangeAspect="1"/>
          </p:cNvPicPr>
          <p:nvPr/>
        </p:nvPicPr>
        <p:blipFill>
          <a:blip r:embed="rId4" cstate="print"/>
          <a:srcRect l="7143" t="12751" r="21429" b="36246"/>
          <a:stretch>
            <a:fillRect/>
          </a:stretch>
        </p:blipFill>
        <p:spPr>
          <a:xfrm>
            <a:off x="5562600" y="3276600"/>
            <a:ext cx="257175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logo3.bmp"/>
          <p:cNvPicPr>
            <a:picLocks noChangeAspect="1"/>
          </p:cNvPicPr>
          <p:nvPr/>
        </p:nvPicPr>
        <p:blipFill>
          <a:blip r:embed="rId5" cstate="print"/>
          <a:srcRect l="8882" t="12464" r="11175" b="25215"/>
          <a:stretch>
            <a:fillRect/>
          </a:stretch>
        </p:blipFill>
        <p:spPr>
          <a:xfrm>
            <a:off x="5760720" y="1964267"/>
            <a:ext cx="2087880" cy="1159933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949209"/>
          </a:xfrm>
        </p:spPr>
        <p:txBody>
          <a:bodyPr/>
          <a:lstStyle/>
          <a:p>
            <a:r>
              <a:rPr lang="en-US" dirty="0" smtClean="0"/>
              <a:t>District Restrictions</a:t>
            </a:r>
          </a:p>
          <a:p>
            <a:r>
              <a:rPr lang="en-US" dirty="0" smtClean="0"/>
              <a:t>Compatibility Concerns </a:t>
            </a:r>
          </a:p>
          <a:p>
            <a:r>
              <a:rPr lang="en-US" dirty="0" smtClean="0"/>
              <a:t>Lack of Student Access and/or Participation</a:t>
            </a:r>
          </a:p>
          <a:p>
            <a:r>
              <a:rPr lang="en-US" dirty="0" err="1" smtClean="0"/>
              <a:t>Moodle</a:t>
            </a:r>
            <a:r>
              <a:rPr lang="en-US" dirty="0" smtClean="0"/>
              <a:t> Website Issues</a:t>
            </a:r>
          </a:p>
          <a:p>
            <a:r>
              <a:rPr lang="en-US" dirty="0" smtClean="0"/>
              <a:t>Staff Resistance to Change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Positives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Student Success On Quizzes and Tests for </a:t>
            </a:r>
            <a:r>
              <a:rPr lang="en-US" b="1" i="1" u="sng" dirty="0" smtClean="0"/>
              <a:t>All </a:t>
            </a:r>
            <a:r>
              <a:rPr lang="en-US" dirty="0" smtClean="0"/>
              <a:t>Student, Including Our Various Sub-groups</a:t>
            </a:r>
          </a:p>
          <a:p>
            <a:r>
              <a:rPr lang="en-US" dirty="0" smtClean="0"/>
              <a:t>Increased Offerings That Will Allow Some Students Access To The University Rather Than Community College Only</a:t>
            </a:r>
          </a:p>
          <a:p>
            <a:r>
              <a:rPr lang="en-US" dirty="0" smtClean="0"/>
              <a:t>WASC  revisit and Model Continuation Next School Year.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349009"/>
          </a:xfrm>
        </p:spPr>
        <p:txBody>
          <a:bodyPr/>
          <a:lstStyle/>
          <a:p>
            <a:r>
              <a:rPr lang="en-US" dirty="0" smtClean="0"/>
              <a:t>What concerns do you have with using </a:t>
            </a:r>
            <a:r>
              <a:rPr lang="en-US" dirty="0" err="1" smtClean="0"/>
              <a:t>Moodle</a:t>
            </a:r>
            <a:r>
              <a:rPr lang="en-US" dirty="0" smtClean="0"/>
              <a:t> at Ortega High School?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1" y="1775191"/>
            <a:ext cx="8229599" cy="3093154"/>
          </a:xfrm>
          <a:prstGeom prst="rect">
            <a:avLst/>
          </a:prstGeom>
        </p:spPr>
        <p:txBody>
          <a:bodyPr wrap="square"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http://docs.moodle.org/dev/Tests/Quiz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://moodle.org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http://www.calstatela.edu/academic/aa/cetl/cetlmoodle_training.php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://www.yepcalifornia.com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http://www.yepsd.com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www.youtube.com/watch?feature=player_detailpage&amp;v=Sxz8zIH_HKk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</a:t>
            </a:r>
            <a:r>
              <a:rPr lang="en-US" dirty="0" smtClean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www.youtube.com/watch?feature=player_detailpage&amp;v=Z9XfwBzt1mY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Moodle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034809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Moodle</a:t>
            </a:r>
            <a:r>
              <a:rPr lang="en-US" dirty="0" smtClean="0"/>
              <a:t> means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Modular Object-Oriented Dynamic Learning Environment</a:t>
            </a:r>
            <a:r>
              <a:rPr lang="en-US" dirty="0" smtClean="0"/>
              <a:t> and is a software package that assists in creating online courses.</a:t>
            </a:r>
          </a:p>
          <a:p>
            <a:endParaRPr lang="en-US" dirty="0" smtClean="0"/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5" name="Picture 4" descr="Moodle_Stat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" y="3657600"/>
            <a:ext cx="5737911" cy="3200400"/>
          </a:xfrm>
          <a:prstGeom prst="rect">
            <a:avLst/>
          </a:prstGeom>
        </p:spPr>
      </p:pic>
      <p:pic>
        <p:nvPicPr>
          <p:cNvPr id="6" name="Picture 5" descr="Moodle_Stats_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3462414"/>
            <a:ext cx="3352800" cy="3166986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Moodle</a:t>
            </a:r>
            <a:r>
              <a:rPr lang="en-US" dirty="0" smtClean="0"/>
              <a:t> In The Classroom”  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5" name="Picture 4" descr="Video_Clip_from_YouTube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057400"/>
            <a:ext cx="6553200" cy="42010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5715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Click to View Video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r>
              <a:rPr lang="en-US" dirty="0" smtClean="0"/>
              <a:t> Tools &amp; Support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6" name="Picture 5" descr="Demo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9144000" cy="54102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Moodle</a:t>
            </a:r>
            <a:r>
              <a:rPr lang="en-US" dirty="0" smtClean="0"/>
              <a:t> At Ortega?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Instructional Gaps while supporting meaningful, authentic learning opportunities for </a:t>
            </a:r>
            <a:r>
              <a:rPr lang="en-US" b="1" i="1" u="sng" dirty="0" smtClean="0"/>
              <a:t>all</a:t>
            </a:r>
            <a:r>
              <a:rPr lang="en-US" b="1" i="1" dirty="0" smtClean="0"/>
              <a:t> </a:t>
            </a:r>
            <a:r>
              <a:rPr lang="en-US" dirty="0" smtClean="0"/>
              <a:t>of our students.</a:t>
            </a:r>
          </a:p>
          <a:p>
            <a:r>
              <a:rPr lang="en-US" dirty="0" smtClean="0"/>
              <a:t>It’s </a:t>
            </a:r>
            <a:r>
              <a:rPr lang="en-US" u="sng" dirty="0" smtClean="0"/>
              <a:t>free</a:t>
            </a:r>
            <a:r>
              <a:rPr lang="en-US" dirty="0" smtClean="0"/>
              <a:t>! We can host it on our District website and link it to our school’s homepage.</a:t>
            </a:r>
          </a:p>
          <a:p>
            <a:r>
              <a:rPr lang="en-US" dirty="0" smtClean="0"/>
              <a:t>Perkin’s Grant funding can assist our staff with training (Release time for substitute teachers &amp; conference costs)</a:t>
            </a:r>
          </a:p>
          <a:p>
            <a:pPr lvl="1"/>
            <a:r>
              <a:rPr lang="en-US" dirty="0" smtClean="0"/>
              <a:t>Cal State LA’s “</a:t>
            </a:r>
            <a:r>
              <a:rPr lang="en-US" dirty="0" err="1" smtClean="0">
                <a:hlinkClick r:id="rId2"/>
              </a:rPr>
              <a:t>Moodle</a:t>
            </a:r>
            <a:r>
              <a:rPr lang="en-US" dirty="0" smtClean="0">
                <a:hlinkClick r:id="rId2"/>
              </a:rPr>
              <a:t> in a Day</a:t>
            </a:r>
            <a:r>
              <a:rPr lang="en-US" dirty="0" smtClean="0"/>
              <a:t>” Workshops</a:t>
            </a:r>
          </a:p>
          <a:p>
            <a:endParaRPr lang="en-US" dirty="0"/>
          </a:p>
        </p:txBody>
      </p:sp>
      <p:pic>
        <p:nvPicPr>
          <p:cNvPr id="2050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Gaps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student attendance due to illness, work, family transportation conflicts, and other personal issues.</a:t>
            </a:r>
          </a:p>
          <a:p>
            <a:r>
              <a:rPr lang="en-US" dirty="0" smtClean="0"/>
              <a:t>Teacher-Student-Family conflicts that impact course success and/or graduation.</a:t>
            </a:r>
          </a:p>
          <a:p>
            <a:r>
              <a:rPr lang="en-US" dirty="0" smtClean="0"/>
              <a:t>Course sequencing conflicts and courses not offered that restrict college entrance.   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Piloted Through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711209"/>
          </a:xfrm>
        </p:spPr>
        <p:txBody>
          <a:bodyPr/>
          <a:lstStyle/>
          <a:p>
            <a:r>
              <a:rPr lang="en-US" dirty="0" smtClean="0"/>
              <a:t>Academic Year 2012-2013 technology courses at Ortega High School </a:t>
            </a:r>
            <a:r>
              <a:rPr lang="en-US" sz="2400" dirty="0" smtClean="0"/>
              <a:t>(Entrepreneurship Pathway)</a:t>
            </a:r>
          </a:p>
          <a:p>
            <a:pPr lvl="1"/>
            <a:r>
              <a:rPr lang="en-US" dirty="0" smtClean="0"/>
              <a:t>Business Computers </a:t>
            </a:r>
          </a:p>
          <a:p>
            <a:pPr lvl="1"/>
            <a:r>
              <a:rPr lang="en-US" dirty="0" smtClean="0"/>
              <a:t>Accounting</a:t>
            </a:r>
          </a:p>
          <a:p>
            <a:pPr lvl="1"/>
            <a:r>
              <a:rPr lang="en-US" dirty="0" smtClean="0"/>
              <a:t>Career Education</a:t>
            </a:r>
          </a:p>
          <a:p>
            <a:pPr lvl="1"/>
            <a:r>
              <a:rPr lang="en-US" dirty="0" smtClean="0"/>
              <a:t>MS Office Specialist </a:t>
            </a:r>
          </a:p>
          <a:p>
            <a:pPr lvl="1"/>
            <a:r>
              <a:rPr lang="en-US" dirty="0" smtClean="0"/>
              <a:t>Virtual Enterprise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Class Offering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we have a high failure rate due to absences, lack of homework participation, and quiz/test scores.</a:t>
            </a:r>
          </a:p>
          <a:p>
            <a:r>
              <a:rPr lang="en-US" dirty="0" err="1" smtClean="0"/>
              <a:t>Moodle</a:t>
            </a:r>
            <a:r>
              <a:rPr lang="en-US" dirty="0" smtClean="0"/>
              <a:t> online quizzes and tests can be taken online with supporting tools to increase student success.</a:t>
            </a:r>
          </a:p>
          <a:p>
            <a:r>
              <a:rPr lang="en-US" dirty="0" smtClean="0"/>
              <a:t>The following link provides ideas for modifying quizzes/testing in </a:t>
            </a:r>
            <a:r>
              <a:rPr lang="en-US" dirty="0" err="1" smtClean="0"/>
              <a:t>Moodle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http://docs.moodle.org/dev/Tests/Quiz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Quiz In </a:t>
            </a:r>
            <a:r>
              <a:rPr lang="en-US" dirty="0" err="1" smtClean="0"/>
              <a:t>Moodle</a:t>
            </a:r>
            <a:endParaRPr lang="en-US" dirty="0"/>
          </a:p>
        </p:txBody>
      </p:sp>
      <p:pic>
        <p:nvPicPr>
          <p:cNvPr id="4" name="Picture 2" descr="http://1.bp.blogspot.com/-P8yIjwZgg8I/TwbiKjIS2xI/AAAAAAAAAr0/_oBoYF6M84w/s1600/moodl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74482" cy="723901"/>
          </a:xfrm>
          <a:prstGeom prst="rect">
            <a:avLst/>
          </a:prstGeom>
          <a:noFill/>
        </p:spPr>
      </p:pic>
      <p:pic>
        <p:nvPicPr>
          <p:cNvPr id="5" name="Picture 4" descr="Creating_Quiz_Questions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2209800"/>
            <a:ext cx="6615421" cy="33148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15000" y="4953000"/>
            <a:ext cx="1978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Click to View Video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405</TotalTime>
  <Words>434</Words>
  <Application>Microsoft Office PowerPoint</Application>
  <PresentationFormat>On-screen Show (4:3)</PresentationFormat>
  <Paragraphs>55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Creating Meaningful Learning Using Moodle</vt:lpstr>
      <vt:lpstr>What is Moodle?</vt:lpstr>
      <vt:lpstr>“Moodle In The Classroom”  </vt:lpstr>
      <vt:lpstr>Moodle Tools &amp; Support</vt:lpstr>
      <vt:lpstr>Why Moodle At Ortega?</vt:lpstr>
      <vt:lpstr>What Are The Gaps Here?</vt:lpstr>
      <vt:lpstr>Piloted Through Pathways</vt:lpstr>
      <vt:lpstr>Health Class Offering </vt:lpstr>
      <vt:lpstr>Create A Quiz In Moodle</vt:lpstr>
      <vt:lpstr>VE Using Moodle At YEP</vt:lpstr>
      <vt:lpstr>VE Business &amp; Moodle</vt:lpstr>
      <vt:lpstr>Potential Problems</vt:lpstr>
      <vt:lpstr>Potential Positives</vt:lpstr>
      <vt:lpstr>Questions??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Meaningful Learning Using Moodle</dc:title>
  <dc:creator> </dc:creator>
  <cp:lastModifiedBy> </cp:lastModifiedBy>
  <cp:revision>31</cp:revision>
  <dcterms:created xsi:type="dcterms:W3CDTF">2012-05-27T14:15:18Z</dcterms:created>
  <dcterms:modified xsi:type="dcterms:W3CDTF">2012-05-27T21:07:32Z</dcterms:modified>
</cp:coreProperties>
</file>